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505460"/>
            <a:ext cx="9725660" cy="5260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要么不分享，既然分享了，就得让大家尽可能全面的了解（掌握）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不应该本末倒置。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大部分人看源码的意义只是为了面试。看过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源码的人一抓一大把，实际参与过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的核心成员更少。如果你说你懂这个东西，但实际上你可能看过源码，并没有实际的参与过它开发的话，那对开源社区没啥贡献，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了解过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12852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594</cp:revision>
  <dcterms:created xsi:type="dcterms:W3CDTF">2023-03-08T16:53:03Z</dcterms:created>
  <dcterms:modified xsi:type="dcterms:W3CDTF">2023-03-08T16:53:03Z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